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6" r:id="rId5"/>
  </p:sldMasterIdLst>
  <p:notesMasterIdLst>
    <p:notesMasterId r:id="rId20"/>
  </p:notesMasterIdLst>
  <p:handoutMasterIdLst>
    <p:handoutMasterId r:id="rId21"/>
  </p:handoutMasterIdLst>
  <p:sldIdLst>
    <p:sldId id="264" r:id="rId6"/>
    <p:sldId id="274" r:id="rId7"/>
    <p:sldId id="276" r:id="rId8"/>
    <p:sldId id="297" r:id="rId9"/>
    <p:sldId id="279" r:id="rId10"/>
    <p:sldId id="295" r:id="rId11"/>
    <p:sldId id="298" r:id="rId12"/>
    <p:sldId id="268" r:id="rId13"/>
    <p:sldId id="273" r:id="rId14"/>
    <p:sldId id="280" r:id="rId15"/>
    <p:sldId id="278" r:id="rId16"/>
    <p:sldId id="275" r:id="rId17"/>
    <p:sldId id="281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40301"/>
    <a:srgbClr val="990000"/>
    <a:srgbClr val="F9F4EA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7EFA1-32F1-616A-D61D-69E7785CE6BC}" v="6" dt="2023-08-03T18:37:38.803"/>
    <p1510:client id="{8297BBD0-4E90-13ED-E22D-488A736AA615}" v="21" dt="2023-08-08T18:13:05.342"/>
    <p1510:client id="{A1A7B6C4-2ED9-CD56-7DBA-15ED8FCA9625}" v="1356" dt="2023-08-03T08:33:28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44" autoAdjust="0"/>
    <p:restoredTop sz="94696" autoAdjust="0"/>
  </p:normalViewPr>
  <p:slideViewPr>
    <p:cSldViewPr snapToGrid="0" snapToObjects="1">
      <p:cViewPr varScale="1">
        <p:scale>
          <a:sx n="48" d="100"/>
          <a:sy n="48" d="100"/>
        </p:scale>
        <p:origin x="64" y="5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420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Avunjian" userId="876c66c3-8d8f-4204-9939-edc21144a81d" providerId="ADAL" clId="{84A309A0-5C5B-F54A-BA87-462B965DA5A5}"/>
    <pc:docChg chg="undo custSel modSld">
      <pc:chgData name="Natalie Avunjian" userId="876c66c3-8d8f-4204-9939-edc21144a81d" providerId="ADAL" clId="{84A309A0-5C5B-F54A-BA87-462B965DA5A5}" dt="2023-02-21T19:32:19.539" v="299" actId="404"/>
      <pc:docMkLst>
        <pc:docMk/>
      </pc:docMkLst>
      <pc:sldChg chg="addSp delSp modSp mod">
        <pc:chgData name="Natalie Avunjian" userId="876c66c3-8d8f-4204-9939-edc21144a81d" providerId="ADAL" clId="{84A309A0-5C5B-F54A-BA87-462B965DA5A5}" dt="2023-02-21T19:30:58.336" v="211" actId="1076"/>
        <pc:sldMkLst>
          <pc:docMk/>
          <pc:sldMk cId="2584494745" sldId="264"/>
        </pc:sldMkLst>
        <pc:spChg chg="add del mod">
          <ac:chgData name="Natalie Avunjian" userId="876c66c3-8d8f-4204-9939-edc21144a81d" providerId="ADAL" clId="{84A309A0-5C5B-F54A-BA87-462B965DA5A5}" dt="2023-02-21T19:30:04.392" v="189"/>
          <ac:spMkLst>
            <pc:docMk/>
            <pc:sldMk cId="2584494745" sldId="264"/>
            <ac:spMk id="2" creationId="{912B2192-5E72-544A-2CF4-2CB27C391D7D}"/>
          </ac:spMkLst>
        </pc:spChg>
        <pc:spChg chg="mod">
          <ac:chgData name="Natalie Avunjian" userId="876c66c3-8d8f-4204-9939-edc21144a81d" providerId="ADAL" clId="{84A309A0-5C5B-F54A-BA87-462B965DA5A5}" dt="2023-02-21T19:30:58.336" v="211" actId="1076"/>
          <ac:spMkLst>
            <pc:docMk/>
            <pc:sldMk cId="2584494745" sldId="264"/>
            <ac:spMk id="4" creationId="{6C4CC8BF-EB50-A649-A7E5-9F3505B1E615}"/>
          </ac:spMkLst>
        </pc:spChg>
        <pc:spChg chg="mod">
          <ac:chgData name="Natalie Avunjian" userId="876c66c3-8d8f-4204-9939-edc21144a81d" providerId="ADAL" clId="{84A309A0-5C5B-F54A-BA87-462B965DA5A5}" dt="2023-02-21T19:29:42.934" v="180" actId="20577"/>
          <ac:spMkLst>
            <pc:docMk/>
            <pc:sldMk cId="2584494745" sldId="264"/>
            <ac:spMk id="5" creationId="{252E3C90-49CA-DE42-993F-1704E2E6821C}"/>
          </ac:spMkLst>
        </pc:spChg>
        <pc:cxnChg chg="mod">
          <ac:chgData name="Natalie Avunjian" userId="876c66c3-8d8f-4204-9939-edc21144a81d" providerId="ADAL" clId="{84A309A0-5C5B-F54A-BA87-462B965DA5A5}" dt="2023-02-21T19:30:58.336" v="211" actId="1076"/>
          <ac:cxnSpMkLst>
            <pc:docMk/>
            <pc:sldMk cId="2584494745" sldId="264"/>
            <ac:cxnSpMk id="8" creationId="{A152E02A-711C-3C4B-AFF4-809B10C8532B}"/>
          </ac:cxnSpMkLst>
        </pc:cxnChg>
      </pc:sldChg>
      <pc:sldChg chg="modSp mod">
        <pc:chgData name="Natalie Avunjian" userId="876c66c3-8d8f-4204-9939-edc21144a81d" providerId="ADAL" clId="{84A309A0-5C5B-F54A-BA87-462B965DA5A5}" dt="2023-02-21T19:32:19.539" v="299" actId="404"/>
        <pc:sldMkLst>
          <pc:docMk/>
          <pc:sldMk cId="4283347276" sldId="268"/>
        </pc:sldMkLst>
        <pc:spChg chg="mod">
          <ac:chgData name="Natalie Avunjian" userId="876c66c3-8d8f-4204-9939-edc21144a81d" providerId="ADAL" clId="{84A309A0-5C5B-F54A-BA87-462B965DA5A5}" dt="2023-02-21T19:31:18.205" v="219" actId="20577"/>
          <ac:spMkLst>
            <pc:docMk/>
            <pc:sldMk cId="4283347276" sldId="268"/>
            <ac:spMk id="4" creationId="{0AEE88F7-C2BF-894F-90BC-36A6956B3F32}"/>
          </ac:spMkLst>
        </pc:spChg>
        <pc:spChg chg="mod">
          <ac:chgData name="Natalie Avunjian" userId="876c66c3-8d8f-4204-9939-edc21144a81d" providerId="ADAL" clId="{84A309A0-5C5B-F54A-BA87-462B965DA5A5}" dt="2023-02-21T19:32:19.539" v="299" actId="404"/>
          <ac:spMkLst>
            <pc:docMk/>
            <pc:sldMk cId="4283347276" sldId="268"/>
            <ac:spMk id="7" creationId="{CDBF7B7F-D704-1549-9DE1-94EA57F9F8CA}"/>
          </ac:spMkLst>
        </pc:spChg>
      </pc:sldChg>
    </pc:docChg>
  </pc:docChgLst>
  <pc:docChgLst>
    <pc:chgData name="Donna Benton" userId="S::benton@usc.edu::400580d8-bb8a-4887-b5d1-ee5c0e5f5ceb" providerId="AD" clId="Web-{8297BBD0-4E90-13ED-E22D-488A736AA615}"/>
    <pc:docChg chg="addSld delSld modSld">
      <pc:chgData name="Donna Benton" userId="S::benton@usc.edu::400580d8-bb8a-4887-b5d1-ee5c0e5f5ceb" providerId="AD" clId="Web-{8297BBD0-4E90-13ED-E22D-488A736AA615}" dt="2023-08-08T18:13:05.342" v="20"/>
      <pc:docMkLst>
        <pc:docMk/>
      </pc:docMkLst>
      <pc:sldChg chg="addSp delSp modSp">
        <pc:chgData name="Donna Benton" userId="S::benton@usc.edu::400580d8-bb8a-4887-b5d1-ee5c0e5f5ceb" providerId="AD" clId="Web-{8297BBD0-4E90-13ED-E22D-488A736AA615}" dt="2023-08-08T18:12:51.279" v="18" actId="14100"/>
        <pc:sldMkLst>
          <pc:docMk/>
          <pc:sldMk cId="1647061701" sldId="275"/>
        </pc:sldMkLst>
        <pc:spChg chg="mod">
          <ac:chgData name="Donna Benton" userId="S::benton@usc.edu::400580d8-bb8a-4887-b5d1-ee5c0e5f5ceb" providerId="AD" clId="Web-{8297BBD0-4E90-13ED-E22D-488A736AA615}" dt="2023-08-08T18:12:51.279" v="18" actId="14100"/>
          <ac:spMkLst>
            <pc:docMk/>
            <pc:sldMk cId="1647061701" sldId="275"/>
            <ac:spMk id="3" creationId="{38C42BE3-61D4-BB3A-797B-0332D9DBB354}"/>
          </ac:spMkLst>
        </pc:spChg>
        <pc:spChg chg="mod">
          <ac:chgData name="Donna Benton" userId="S::benton@usc.edu::400580d8-bb8a-4887-b5d1-ee5c0e5f5ceb" providerId="AD" clId="Web-{8297BBD0-4E90-13ED-E22D-488A736AA615}" dt="2023-08-08T18:11:01.623" v="13" actId="14100"/>
          <ac:spMkLst>
            <pc:docMk/>
            <pc:sldMk cId="1647061701" sldId="275"/>
            <ac:spMk id="6" creationId="{00000000-0000-0000-0000-000000000000}"/>
          </ac:spMkLst>
        </pc:spChg>
        <pc:picChg chg="del">
          <ac:chgData name="Donna Benton" userId="S::benton@usc.edu::400580d8-bb8a-4887-b5d1-ee5c0e5f5ceb" providerId="AD" clId="Web-{8297BBD0-4E90-13ED-E22D-488A736AA615}" dt="2023-08-08T18:09:58.462" v="5"/>
          <ac:picMkLst>
            <pc:docMk/>
            <pc:sldMk cId="1647061701" sldId="275"/>
            <ac:picMk id="2" creationId="{B07FC8B6-FEBA-B424-94E0-9A0EBC058E66}"/>
          </ac:picMkLst>
        </pc:picChg>
        <pc:picChg chg="add mod">
          <ac:chgData name="Donna Benton" userId="S::benton@usc.edu::400580d8-bb8a-4887-b5d1-ee5c0e5f5ceb" providerId="AD" clId="Web-{8297BBD0-4E90-13ED-E22D-488A736AA615}" dt="2023-08-08T18:11:23.777" v="15" actId="14100"/>
          <ac:picMkLst>
            <pc:docMk/>
            <pc:sldMk cId="1647061701" sldId="275"/>
            <ac:picMk id="7" creationId="{2A1339EA-5C7C-5510-AF8C-E44C35969849}"/>
          </ac:picMkLst>
        </pc:picChg>
      </pc:sldChg>
      <pc:sldChg chg="new del">
        <pc:chgData name="Donna Benton" userId="S::benton@usc.edu::400580d8-bb8a-4887-b5d1-ee5c0e5f5ceb" providerId="AD" clId="Web-{8297BBD0-4E90-13ED-E22D-488A736AA615}" dt="2023-08-08T18:13:00.279" v="19"/>
        <pc:sldMkLst>
          <pc:docMk/>
          <pc:sldMk cId="1540682541" sldId="299"/>
        </pc:sldMkLst>
      </pc:sldChg>
      <pc:sldChg chg="addSp modSp new del mod setBg">
        <pc:chgData name="Donna Benton" userId="S::benton@usc.edu::400580d8-bb8a-4887-b5d1-ee5c0e5f5ceb" providerId="AD" clId="Web-{8297BBD0-4E90-13ED-E22D-488A736AA615}" dt="2023-08-08T18:13:05.342" v="20"/>
        <pc:sldMkLst>
          <pc:docMk/>
          <pc:sldMk cId="979625891" sldId="300"/>
        </pc:sldMkLst>
        <pc:spChg chg="add">
          <ac:chgData name="Donna Benton" userId="S::benton@usc.edu::400580d8-bb8a-4887-b5d1-ee5c0e5f5ceb" providerId="AD" clId="Web-{8297BBD0-4E90-13ED-E22D-488A736AA615}" dt="2023-08-08T18:09:30.618" v="3"/>
          <ac:spMkLst>
            <pc:docMk/>
            <pc:sldMk cId="979625891" sldId="300"/>
            <ac:spMk id="7" creationId="{42A4FC2C-047E-45A5-965D-8E1E3BF09BC6}"/>
          </ac:spMkLst>
        </pc:spChg>
        <pc:picChg chg="add mod">
          <ac:chgData name="Donna Benton" userId="S::benton@usc.edu::400580d8-bb8a-4887-b5d1-ee5c0e5f5ceb" providerId="AD" clId="Web-{8297BBD0-4E90-13ED-E22D-488A736AA615}" dt="2023-08-08T18:09:47.025" v="4" actId="14100"/>
          <ac:picMkLst>
            <pc:docMk/>
            <pc:sldMk cId="979625891" sldId="300"/>
            <ac:picMk id="2" creationId="{4E361999-C365-9656-5727-1F37DB784C72}"/>
          </ac:picMkLst>
        </pc:picChg>
      </pc:sldChg>
    </pc:docChg>
  </pc:docChgLst>
  <pc:docChgLst>
    <pc:chgData name="Donna Benton" userId="S::benton@usc.edu::400580d8-bb8a-4887-b5d1-ee5c0e5f5ceb" providerId="AD" clId="Web-{5327EFA1-32F1-616A-D61D-69E7785CE6BC}"/>
    <pc:docChg chg="modSld">
      <pc:chgData name="Donna Benton" userId="S::benton@usc.edu::400580d8-bb8a-4887-b5d1-ee5c0e5f5ceb" providerId="AD" clId="Web-{5327EFA1-32F1-616A-D61D-69E7785CE6BC}" dt="2023-08-03T18:37:38.803" v="2" actId="20577"/>
      <pc:docMkLst>
        <pc:docMk/>
      </pc:docMkLst>
      <pc:sldChg chg="modSp">
        <pc:chgData name="Donna Benton" userId="S::benton@usc.edu::400580d8-bb8a-4887-b5d1-ee5c0e5f5ceb" providerId="AD" clId="Web-{5327EFA1-32F1-616A-D61D-69E7785CE6BC}" dt="2023-08-03T18:37:38.803" v="2" actId="20577"/>
        <pc:sldMkLst>
          <pc:docMk/>
          <pc:sldMk cId="2700193816" sldId="277"/>
        </pc:sldMkLst>
        <pc:spChg chg="mod">
          <ac:chgData name="Donna Benton" userId="S::benton@usc.edu::400580d8-bb8a-4887-b5d1-ee5c0e5f5ceb" providerId="AD" clId="Web-{5327EFA1-32F1-616A-D61D-69E7785CE6BC}" dt="2023-08-03T18:37:38.803" v="2" actId="20577"/>
          <ac:spMkLst>
            <pc:docMk/>
            <pc:sldMk cId="2700193816" sldId="277"/>
            <ac:spMk id="3" creationId="{00000000-0000-0000-0000-000000000000}"/>
          </ac:spMkLst>
        </pc:spChg>
      </pc:sldChg>
    </pc:docChg>
  </pc:docChgLst>
  <pc:docChgLst>
    <pc:chgData name="Donna Benton" userId="S::benton@usc.edu::400580d8-bb8a-4887-b5d1-ee5c0e5f5ceb" providerId="AD" clId="Web-{A1A7B6C4-2ED9-CD56-7DBA-15ED8FCA9625}"/>
    <pc:docChg chg="addSld delSld modSld sldOrd">
      <pc:chgData name="Donna Benton" userId="S::benton@usc.edu::400580d8-bb8a-4887-b5d1-ee5c0e5f5ceb" providerId="AD" clId="Web-{A1A7B6C4-2ED9-CD56-7DBA-15ED8FCA9625}" dt="2023-08-03T08:33:28.970" v="954"/>
      <pc:docMkLst>
        <pc:docMk/>
      </pc:docMkLst>
      <pc:sldChg chg="modSp">
        <pc:chgData name="Donna Benton" userId="S::benton@usc.edu::400580d8-bb8a-4887-b5d1-ee5c0e5f5ceb" providerId="AD" clId="Web-{A1A7B6C4-2ED9-CD56-7DBA-15ED8FCA9625}" dt="2023-08-03T08:31:56.354" v="942" actId="1076"/>
        <pc:sldMkLst>
          <pc:docMk/>
          <pc:sldMk cId="2584494745" sldId="264"/>
        </pc:sldMkLst>
        <pc:spChg chg="mod">
          <ac:chgData name="Donna Benton" userId="S::benton@usc.edu::400580d8-bb8a-4887-b5d1-ee5c0e5f5ceb" providerId="AD" clId="Web-{A1A7B6C4-2ED9-CD56-7DBA-15ED8FCA9625}" dt="2023-08-03T08:31:43.259" v="941" actId="20577"/>
          <ac:spMkLst>
            <pc:docMk/>
            <pc:sldMk cId="2584494745" sldId="264"/>
            <ac:spMk id="4" creationId="{6C4CC8BF-EB50-A649-A7E5-9F3505B1E615}"/>
          </ac:spMkLst>
        </pc:spChg>
        <pc:spChg chg="mod">
          <ac:chgData name="Donna Benton" userId="S::benton@usc.edu::400580d8-bb8a-4887-b5d1-ee5c0e5f5ceb" providerId="AD" clId="Web-{A1A7B6C4-2ED9-CD56-7DBA-15ED8FCA9625}" dt="2023-08-03T08:31:56.354" v="942" actId="1076"/>
          <ac:spMkLst>
            <pc:docMk/>
            <pc:sldMk cId="2584494745" sldId="264"/>
            <ac:spMk id="5" creationId="{252E3C90-49CA-DE42-993F-1704E2E6821C}"/>
          </ac:spMkLst>
        </pc:spChg>
      </pc:sldChg>
      <pc:sldChg chg="addSp modSp ord">
        <pc:chgData name="Donna Benton" userId="S::benton@usc.edu::400580d8-bb8a-4887-b5d1-ee5c0e5f5ceb" providerId="AD" clId="Web-{A1A7B6C4-2ED9-CD56-7DBA-15ED8FCA9625}" dt="2023-08-03T07:49:39.649" v="684"/>
        <pc:sldMkLst>
          <pc:docMk/>
          <pc:sldMk cId="4283347276" sldId="268"/>
        </pc:sldMkLst>
        <pc:spChg chg="add mod">
          <ac:chgData name="Donna Benton" userId="S::benton@usc.edu::400580d8-bb8a-4887-b5d1-ee5c0e5f5ceb" providerId="AD" clId="Web-{A1A7B6C4-2ED9-CD56-7DBA-15ED8FCA9625}" dt="2023-08-03T07:42:37.337" v="643" actId="1076"/>
          <ac:spMkLst>
            <pc:docMk/>
            <pc:sldMk cId="4283347276" sldId="268"/>
            <ac:spMk id="3" creationId="{0A520D92-CB50-6CFA-F3C8-137E1071AC20}"/>
          </ac:spMkLst>
        </pc:spChg>
        <pc:spChg chg="mod">
          <ac:chgData name="Donna Benton" userId="S::benton@usc.edu::400580d8-bb8a-4887-b5d1-ee5c0e5f5ceb" providerId="AD" clId="Web-{A1A7B6C4-2ED9-CD56-7DBA-15ED8FCA9625}" dt="2023-08-03T07:38:04.488" v="611" actId="20577"/>
          <ac:spMkLst>
            <pc:docMk/>
            <pc:sldMk cId="4283347276" sldId="268"/>
            <ac:spMk id="4" creationId="{0AEE88F7-C2BF-894F-90BC-36A6956B3F32}"/>
          </ac:spMkLst>
        </pc:spChg>
        <pc:spChg chg="mod">
          <ac:chgData name="Donna Benton" userId="S::benton@usc.edu::400580d8-bb8a-4887-b5d1-ee5c0e5f5ceb" providerId="AD" clId="Web-{A1A7B6C4-2ED9-CD56-7DBA-15ED8FCA9625}" dt="2023-08-03T07:41:02.236" v="636" actId="1076"/>
          <ac:spMkLst>
            <pc:docMk/>
            <pc:sldMk cId="4283347276" sldId="268"/>
            <ac:spMk id="7" creationId="{CDBF7B7F-D704-1549-9DE1-94EA57F9F8CA}"/>
          </ac:spMkLst>
        </pc:spChg>
      </pc:sldChg>
      <pc:sldChg chg="addSp modSp ord">
        <pc:chgData name="Donna Benton" userId="S::benton@usc.edu::400580d8-bb8a-4887-b5d1-ee5c0e5f5ceb" providerId="AD" clId="Web-{A1A7B6C4-2ED9-CD56-7DBA-15ED8FCA9625}" dt="2023-08-03T08:05:04.749" v="764" actId="1076"/>
        <pc:sldMkLst>
          <pc:docMk/>
          <pc:sldMk cId="790760936" sldId="273"/>
        </pc:sldMkLst>
        <pc:spChg chg="add mod">
          <ac:chgData name="Donna Benton" userId="S::benton@usc.edu::400580d8-bb8a-4887-b5d1-ee5c0e5f5ceb" providerId="AD" clId="Web-{A1A7B6C4-2ED9-CD56-7DBA-15ED8FCA9625}" dt="2023-08-03T08:05:04.749" v="764" actId="1076"/>
          <ac:spMkLst>
            <pc:docMk/>
            <pc:sldMk cId="790760936" sldId="273"/>
            <ac:spMk id="2" creationId="{CAA6811B-5165-2D4A-2579-E9D7A96D30F2}"/>
          </ac:spMkLst>
        </pc:spChg>
        <pc:spChg chg="add mod">
          <ac:chgData name="Donna Benton" userId="S::benton@usc.edu::400580d8-bb8a-4887-b5d1-ee5c0e5f5ceb" providerId="AD" clId="Web-{A1A7B6C4-2ED9-CD56-7DBA-15ED8FCA9625}" dt="2023-08-03T08:04:59.593" v="763" actId="1076"/>
          <ac:spMkLst>
            <pc:docMk/>
            <pc:sldMk cId="790760936" sldId="273"/>
            <ac:spMk id="3" creationId="{58E5B7A7-7876-D29B-1471-417BA1EB8A13}"/>
          </ac:spMkLst>
        </pc:spChg>
      </pc:sldChg>
      <pc:sldChg chg="addSp modSp">
        <pc:chgData name="Donna Benton" userId="S::benton@usc.edu::400580d8-bb8a-4887-b5d1-ee5c0e5f5ceb" providerId="AD" clId="Web-{A1A7B6C4-2ED9-CD56-7DBA-15ED8FCA9625}" dt="2023-08-03T08:21:15.150" v="861" actId="20577"/>
        <pc:sldMkLst>
          <pc:docMk/>
          <pc:sldMk cId="1647061701" sldId="275"/>
        </pc:sldMkLst>
        <pc:spChg chg="add mod">
          <ac:chgData name="Donna Benton" userId="S::benton@usc.edu::400580d8-bb8a-4887-b5d1-ee5c0e5f5ceb" providerId="AD" clId="Web-{A1A7B6C4-2ED9-CD56-7DBA-15ED8FCA9625}" dt="2023-08-03T08:21:15.150" v="861" actId="20577"/>
          <ac:spMkLst>
            <pc:docMk/>
            <pc:sldMk cId="1647061701" sldId="275"/>
            <ac:spMk id="3" creationId="{38C42BE3-61D4-BB3A-797B-0332D9DBB354}"/>
          </ac:spMkLst>
        </pc:spChg>
        <pc:picChg chg="add mod">
          <ac:chgData name="Donna Benton" userId="S::benton@usc.edu::400580d8-bb8a-4887-b5d1-ee5c0e5f5ceb" providerId="AD" clId="Web-{A1A7B6C4-2ED9-CD56-7DBA-15ED8FCA9625}" dt="2023-08-03T08:20:27.396" v="853" actId="1076"/>
          <ac:picMkLst>
            <pc:docMk/>
            <pc:sldMk cId="1647061701" sldId="275"/>
            <ac:picMk id="2" creationId="{B07FC8B6-FEBA-B424-94E0-9A0EBC058E66}"/>
          </ac:picMkLst>
        </pc:picChg>
      </pc:sldChg>
      <pc:sldChg chg="addSp delSp modSp">
        <pc:chgData name="Donna Benton" userId="S::benton@usc.edu::400580d8-bb8a-4887-b5d1-ee5c0e5f5ceb" providerId="AD" clId="Web-{A1A7B6C4-2ED9-CD56-7DBA-15ED8FCA9625}" dt="2023-08-03T06:32:42.184" v="214" actId="1076"/>
        <pc:sldMkLst>
          <pc:docMk/>
          <pc:sldMk cId="1566701155" sldId="276"/>
        </pc:sldMkLst>
        <pc:spChg chg="add mod">
          <ac:chgData name="Donna Benton" userId="S::benton@usc.edu::400580d8-bb8a-4887-b5d1-ee5c0e5f5ceb" providerId="AD" clId="Web-{A1A7B6C4-2ED9-CD56-7DBA-15ED8FCA9625}" dt="2023-08-03T06:32:42.184" v="214" actId="1076"/>
          <ac:spMkLst>
            <pc:docMk/>
            <pc:sldMk cId="1566701155" sldId="276"/>
            <ac:spMk id="2" creationId="{D5E3C908-B28E-6534-16C3-CDB049294EAA}"/>
          </ac:spMkLst>
        </pc:spChg>
        <pc:spChg chg="add mod">
          <ac:chgData name="Donna Benton" userId="S::benton@usc.edu::400580d8-bb8a-4887-b5d1-ee5c0e5f5ceb" providerId="AD" clId="Web-{A1A7B6C4-2ED9-CD56-7DBA-15ED8FCA9625}" dt="2023-08-03T06:32:23.074" v="213" actId="1076"/>
          <ac:spMkLst>
            <pc:docMk/>
            <pc:sldMk cId="1566701155" sldId="276"/>
            <ac:spMk id="3" creationId="{ADD5D827-F232-BCEC-E9B1-EB5794479879}"/>
          </ac:spMkLst>
        </pc:spChg>
        <pc:spChg chg="del">
          <ac:chgData name="Donna Benton" userId="S::benton@usc.edu::400580d8-bb8a-4887-b5d1-ee5c0e5f5ceb" providerId="AD" clId="Web-{A1A7B6C4-2ED9-CD56-7DBA-15ED8FCA9625}" dt="2023-08-03T05:47:46.191" v="0"/>
          <ac:spMkLst>
            <pc:docMk/>
            <pc:sldMk cId="1566701155" sldId="276"/>
            <ac:spMk id="6" creationId="{00000000-0000-0000-0000-000000000000}"/>
          </ac:spMkLst>
        </pc:spChg>
      </pc:sldChg>
      <pc:sldChg chg="modSp ord">
        <pc:chgData name="Donna Benton" userId="S::benton@usc.edu::400580d8-bb8a-4887-b5d1-ee5c0e5f5ceb" providerId="AD" clId="Web-{A1A7B6C4-2ED9-CD56-7DBA-15ED8FCA9625}" dt="2023-08-03T08:33:10.781" v="948"/>
        <pc:sldMkLst>
          <pc:docMk/>
          <pc:sldMk cId="2700193816" sldId="277"/>
        </pc:sldMkLst>
        <pc:spChg chg="mod">
          <ac:chgData name="Donna Benton" userId="S::benton@usc.edu::400580d8-bb8a-4887-b5d1-ee5c0e5f5ceb" providerId="AD" clId="Web-{A1A7B6C4-2ED9-CD56-7DBA-15ED8FCA9625}" dt="2023-08-03T08:17:02.709" v="786" actId="20577"/>
          <ac:spMkLst>
            <pc:docMk/>
            <pc:sldMk cId="2700193816" sldId="277"/>
            <ac:spMk id="3" creationId="{00000000-0000-0000-0000-000000000000}"/>
          </ac:spMkLst>
        </pc:spChg>
      </pc:sldChg>
      <pc:sldChg chg="addSp modSp">
        <pc:chgData name="Donna Benton" userId="S::benton@usc.edu::400580d8-bb8a-4887-b5d1-ee5c0e5f5ceb" providerId="AD" clId="Web-{A1A7B6C4-2ED9-CD56-7DBA-15ED8FCA9625}" dt="2023-08-03T07:49:18.413" v="683" actId="14100"/>
        <pc:sldMkLst>
          <pc:docMk/>
          <pc:sldMk cId="1965722370" sldId="278"/>
        </pc:sldMkLst>
        <pc:spChg chg="add mod">
          <ac:chgData name="Donna Benton" userId="S::benton@usc.edu::400580d8-bb8a-4887-b5d1-ee5c0e5f5ceb" providerId="AD" clId="Web-{A1A7B6C4-2ED9-CD56-7DBA-15ED8FCA9625}" dt="2023-08-03T07:47:29.124" v="667" actId="1076"/>
          <ac:spMkLst>
            <pc:docMk/>
            <pc:sldMk cId="1965722370" sldId="278"/>
            <ac:spMk id="2" creationId="{F4331E0D-902A-A143-4260-A800A0B26B03}"/>
          </ac:spMkLst>
        </pc:spChg>
        <pc:spChg chg="mod">
          <ac:chgData name="Donna Benton" userId="S::benton@usc.edu::400580d8-bb8a-4887-b5d1-ee5c0e5f5ceb" providerId="AD" clId="Web-{A1A7B6C4-2ED9-CD56-7DBA-15ED8FCA9625}" dt="2023-08-03T07:49:18.413" v="683" actId="14100"/>
          <ac:spMkLst>
            <pc:docMk/>
            <pc:sldMk cId="1965722370" sldId="278"/>
            <ac:spMk id="6" creationId="{00000000-0000-0000-0000-000000000000}"/>
          </ac:spMkLst>
        </pc:spChg>
        <pc:spChg chg="add mod">
          <ac:chgData name="Donna Benton" userId="S::benton@usc.edu::400580d8-bb8a-4887-b5d1-ee5c0e5f5ceb" providerId="AD" clId="Web-{A1A7B6C4-2ED9-CD56-7DBA-15ED8FCA9625}" dt="2023-08-03T07:49:12.585" v="682" actId="1076"/>
          <ac:spMkLst>
            <pc:docMk/>
            <pc:sldMk cId="1965722370" sldId="278"/>
            <ac:spMk id="7" creationId="{26B8F2EC-E1B1-D6DB-F0A8-9D9BA109EEAA}"/>
          </ac:spMkLst>
        </pc:spChg>
        <pc:picChg chg="add mod">
          <ac:chgData name="Donna Benton" userId="S::benton@usc.edu::400580d8-bb8a-4887-b5d1-ee5c0e5f5ceb" providerId="AD" clId="Web-{A1A7B6C4-2ED9-CD56-7DBA-15ED8FCA9625}" dt="2023-08-03T07:45:24.771" v="653" actId="14100"/>
          <ac:picMkLst>
            <pc:docMk/>
            <pc:sldMk cId="1965722370" sldId="278"/>
            <ac:picMk id="3" creationId="{EBF85BDD-2E34-4C14-C017-D1A2B17C7016}"/>
          </ac:picMkLst>
        </pc:picChg>
        <pc:picChg chg="add mod">
          <ac:chgData name="Donna Benton" userId="S::benton@usc.edu::400580d8-bb8a-4887-b5d1-ee5c0e5f5ceb" providerId="AD" clId="Web-{A1A7B6C4-2ED9-CD56-7DBA-15ED8FCA9625}" dt="2023-08-03T07:45:16.442" v="652" actId="1076"/>
          <ac:picMkLst>
            <pc:docMk/>
            <pc:sldMk cId="1965722370" sldId="278"/>
            <ac:picMk id="5" creationId="{A0D4D650-97EC-4B2A-B84F-1B7165FEB697}"/>
          </ac:picMkLst>
        </pc:picChg>
      </pc:sldChg>
      <pc:sldChg chg="addSp delSp modSp mod ord modClrScheme chgLayout">
        <pc:chgData name="Donna Benton" userId="S::benton@usc.edu::400580d8-bb8a-4887-b5d1-ee5c0e5f5ceb" providerId="AD" clId="Web-{A1A7B6C4-2ED9-CD56-7DBA-15ED8FCA9625}" dt="2023-08-03T06:29:13.160" v="185"/>
        <pc:sldMkLst>
          <pc:docMk/>
          <pc:sldMk cId="2068756759" sldId="279"/>
        </pc:sldMkLst>
        <pc:spChg chg="add mod ord">
          <ac:chgData name="Donna Benton" userId="S::benton@usc.edu::400580d8-bb8a-4887-b5d1-ee5c0e5f5ceb" providerId="AD" clId="Web-{A1A7B6C4-2ED9-CD56-7DBA-15ED8FCA9625}" dt="2023-08-03T06:28:51.519" v="183"/>
          <ac:spMkLst>
            <pc:docMk/>
            <pc:sldMk cId="2068756759" sldId="279"/>
            <ac:spMk id="3" creationId="{DE0441AF-9F15-9443-0B00-6883CA10F9C0}"/>
          </ac:spMkLst>
        </pc:spChg>
        <pc:spChg chg="add mod ord">
          <ac:chgData name="Donna Benton" userId="S::benton@usc.edu::400580d8-bb8a-4887-b5d1-ee5c0e5f5ceb" providerId="AD" clId="Web-{A1A7B6C4-2ED9-CD56-7DBA-15ED8FCA9625}" dt="2023-08-03T06:28:37.096" v="182" actId="20577"/>
          <ac:spMkLst>
            <pc:docMk/>
            <pc:sldMk cId="2068756759" sldId="279"/>
            <ac:spMk id="5" creationId="{94E532E7-B24F-5326-33A7-D601CEF9A4BA}"/>
          </ac:spMkLst>
        </pc:spChg>
        <pc:picChg chg="del">
          <ac:chgData name="Donna Benton" userId="S::benton@usc.edu::400580d8-bb8a-4887-b5d1-ee5c0e5f5ceb" providerId="AD" clId="Web-{A1A7B6C4-2ED9-CD56-7DBA-15ED8FCA9625}" dt="2023-08-03T06:04:00.667" v="24"/>
          <ac:picMkLst>
            <pc:docMk/>
            <pc:sldMk cId="2068756759" sldId="279"/>
            <ac:picMk id="2" creationId="{00000000-0000-0000-0000-000000000000}"/>
          </ac:picMkLst>
        </pc:picChg>
      </pc:sldChg>
      <pc:sldChg chg="addSp delSp modSp ord">
        <pc:chgData name="Donna Benton" userId="S::benton@usc.edu::400580d8-bb8a-4887-b5d1-ee5c0e5f5ceb" providerId="AD" clId="Web-{A1A7B6C4-2ED9-CD56-7DBA-15ED8FCA9625}" dt="2023-08-03T08:02:19.768" v="723"/>
        <pc:sldMkLst>
          <pc:docMk/>
          <pc:sldMk cId="4033960117" sldId="280"/>
        </pc:sldMkLst>
        <pc:spChg chg="add mod">
          <ac:chgData name="Donna Benton" userId="S::benton@usc.edu::400580d8-bb8a-4887-b5d1-ee5c0e5f5ceb" providerId="AD" clId="Web-{A1A7B6C4-2ED9-CD56-7DBA-15ED8FCA9625}" dt="2023-08-03T07:25:00.756" v="543" actId="1076"/>
          <ac:spMkLst>
            <pc:docMk/>
            <pc:sldMk cId="4033960117" sldId="280"/>
            <ac:spMk id="2" creationId="{99B4A027-1763-AB56-DD87-4C433233E611}"/>
          </ac:spMkLst>
        </pc:spChg>
        <pc:spChg chg="add mod">
          <ac:chgData name="Donna Benton" userId="S::benton@usc.edu::400580d8-bb8a-4887-b5d1-ee5c0e5f5ceb" providerId="AD" clId="Web-{A1A7B6C4-2ED9-CD56-7DBA-15ED8FCA9625}" dt="2023-08-03T07:14:52.059" v="458" actId="1076"/>
          <ac:spMkLst>
            <pc:docMk/>
            <pc:sldMk cId="4033960117" sldId="280"/>
            <ac:spMk id="3" creationId="{45E4F886-BD39-8D3B-89F7-8076371E7DD1}"/>
          </ac:spMkLst>
        </pc:spChg>
        <pc:spChg chg="add del mod">
          <ac:chgData name="Donna Benton" userId="S::benton@usc.edu::400580d8-bb8a-4887-b5d1-ee5c0e5f5ceb" providerId="AD" clId="Web-{A1A7B6C4-2ED9-CD56-7DBA-15ED8FCA9625}" dt="2023-08-03T07:18:32.926" v="466"/>
          <ac:spMkLst>
            <pc:docMk/>
            <pc:sldMk cId="4033960117" sldId="280"/>
            <ac:spMk id="5" creationId="{A86B2DD8-8012-2A45-728B-3860FFB95975}"/>
          </ac:spMkLst>
        </pc:spChg>
        <pc:spChg chg="mod">
          <ac:chgData name="Donna Benton" userId="S::benton@usc.edu::400580d8-bb8a-4887-b5d1-ee5c0e5f5ceb" providerId="AD" clId="Web-{A1A7B6C4-2ED9-CD56-7DBA-15ED8FCA9625}" dt="2023-08-03T07:11:44.099" v="448" actId="20577"/>
          <ac:spMkLst>
            <pc:docMk/>
            <pc:sldMk cId="4033960117" sldId="280"/>
            <ac:spMk id="6" creationId="{00000000-0000-0000-0000-000000000000}"/>
          </ac:spMkLst>
        </pc:spChg>
        <pc:picChg chg="add mod">
          <ac:chgData name="Donna Benton" userId="S::benton@usc.edu::400580d8-bb8a-4887-b5d1-ee5c0e5f5ceb" providerId="AD" clId="Web-{A1A7B6C4-2ED9-CD56-7DBA-15ED8FCA9625}" dt="2023-08-03T07:29:14.509" v="545" actId="1076"/>
          <ac:picMkLst>
            <pc:docMk/>
            <pc:sldMk cId="4033960117" sldId="280"/>
            <ac:picMk id="5" creationId="{E5EF3EF1-2BAC-B14C-7384-D0E0FC509981}"/>
          </ac:picMkLst>
        </pc:picChg>
      </pc:sldChg>
      <pc:sldChg chg="addSp modSp">
        <pc:chgData name="Donna Benton" userId="S::benton@usc.edu::400580d8-bb8a-4887-b5d1-ee5c0e5f5ceb" providerId="AD" clId="Web-{A1A7B6C4-2ED9-CD56-7DBA-15ED8FCA9625}" dt="2023-08-03T08:30:49.349" v="939" actId="14100"/>
        <pc:sldMkLst>
          <pc:docMk/>
          <pc:sldMk cId="1879977692" sldId="281"/>
        </pc:sldMkLst>
        <pc:spChg chg="add mod">
          <ac:chgData name="Donna Benton" userId="S::benton@usc.edu::400580d8-bb8a-4887-b5d1-ee5c0e5f5ceb" providerId="AD" clId="Web-{A1A7B6C4-2ED9-CD56-7DBA-15ED8FCA9625}" dt="2023-08-03T08:30:49.349" v="939" actId="14100"/>
          <ac:spMkLst>
            <pc:docMk/>
            <pc:sldMk cId="1879977692" sldId="281"/>
            <ac:spMk id="2" creationId="{EA2B889A-5FDB-FCB9-46DD-13AD3AE47C15}"/>
          </ac:spMkLst>
        </pc:spChg>
        <pc:spChg chg="add mod">
          <ac:chgData name="Donna Benton" userId="S::benton@usc.edu::400580d8-bb8a-4887-b5d1-ee5c0e5f5ceb" providerId="AD" clId="Web-{A1A7B6C4-2ED9-CD56-7DBA-15ED8FCA9625}" dt="2023-08-03T08:30:06.846" v="934" actId="20577"/>
          <ac:spMkLst>
            <pc:docMk/>
            <pc:sldMk cId="1879977692" sldId="281"/>
            <ac:spMk id="3" creationId="{F73717D9-1ED1-8E21-5C74-D0E958C970AC}"/>
          </ac:spMkLst>
        </pc:spChg>
        <pc:spChg chg="mod">
          <ac:chgData name="Donna Benton" userId="S::benton@usc.edu::400580d8-bb8a-4887-b5d1-ee5c0e5f5ceb" providerId="AD" clId="Web-{A1A7B6C4-2ED9-CD56-7DBA-15ED8FCA9625}" dt="2023-08-03T07:51:57.878" v="694" actId="20577"/>
          <ac:spMkLst>
            <pc:docMk/>
            <pc:sldMk cId="1879977692" sldId="281"/>
            <ac:spMk id="6" creationId="{00000000-0000-0000-0000-000000000000}"/>
          </ac:spMkLst>
        </pc:spChg>
      </pc:sldChg>
      <pc:sldChg chg="del">
        <pc:chgData name="Donna Benton" userId="S::benton@usc.edu::400580d8-bb8a-4887-b5d1-ee5c0e5f5ceb" providerId="AD" clId="Web-{A1A7B6C4-2ED9-CD56-7DBA-15ED8FCA9625}" dt="2023-08-03T08:32:53.843" v="943"/>
        <pc:sldMkLst>
          <pc:docMk/>
          <pc:sldMk cId="1116277596" sldId="282"/>
        </pc:sldMkLst>
      </pc:sldChg>
      <pc:sldChg chg="addSp modSp del">
        <pc:chgData name="Donna Benton" userId="S::benton@usc.edu::400580d8-bb8a-4887-b5d1-ee5c0e5f5ceb" providerId="AD" clId="Web-{A1A7B6C4-2ED9-CD56-7DBA-15ED8FCA9625}" dt="2023-08-03T08:32:55.186" v="944"/>
        <pc:sldMkLst>
          <pc:docMk/>
          <pc:sldMk cId="3772141499" sldId="283"/>
        </pc:sldMkLst>
        <pc:spChg chg="add mod">
          <ac:chgData name="Donna Benton" userId="S::benton@usc.edu::400580d8-bb8a-4887-b5d1-ee5c0e5f5ceb" providerId="AD" clId="Web-{A1A7B6C4-2ED9-CD56-7DBA-15ED8FCA9625}" dt="2023-08-03T07:59:57.367" v="703" actId="20577"/>
          <ac:spMkLst>
            <pc:docMk/>
            <pc:sldMk cId="3772141499" sldId="283"/>
            <ac:spMk id="2" creationId="{4F9515E9-4B0B-44B8-BFB3-C216BACD2692}"/>
          </ac:spMkLst>
        </pc:spChg>
      </pc:sldChg>
      <pc:sldChg chg="del">
        <pc:chgData name="Donna Benton" userId="S::benton@usc.edu::400580d8-bb8a-4887-b5d1-ee5c0e5f5ceb" providerId="AD" clId="Web-{A1A7B6C4-2ED9-CD56-7DBA-15ED8FCA9625}" dt="2023-08-03T08:32:56.108" v="945"/>
        <pc:sldMkLst>
          <pc:docMk/>
          <pc:sldMk cId="1255559571" sldId="284"/>
        </pc:sldMkLst>
      </pc:sldChg>
      <pc:sldChg chg="del">
        <pc:chgData name="Donna Benton" userId="S::benton@usc.edu::400580d8-bb8a-4887-b5d1-ee5c0e5f5ceb" providerId="AD" clId="Web-{A1A7B6C4-2ED9-CD56-7DBA-15ED8FCA9625}" dt="2023-08-03T08:32:57.077" v="946"/>
        <pc:sldMkLst>
          <pc:docMk/>
          <pc:sldMk cId="3504140518" sldId="285"/>
        </pc:sldMkLst>
      </pc:sldChg>
      <pc:sldChg chg="del">
        <pc:chgData name="Donna Benton" userId="S::benton@usc.edu::400580d8-bb8a-4887-b5d1-ee5c0e5f5ceb" providerId="AD" clId="Web-{A1A7B6C4-2ED9-CD56-7DBA-15ED8FCA9625}" dt="2023-08-03T08:32:58.577" v="947"/>
        <pc:sldMkLst>
          <pc:docMk/>
          <pc:sldMk cId="1380527349" sldId="286"/>
        </pc:sldMkLst>
      </pc:sldChg>
      <pc:sldChg chg="del">
        <pc:chgData name="Donna Benton" userId="S::benton@usc.edu::400580d8-bb8a-4887-b5d1-ee5c0e5f5ceb" providerId="AD" clId="Web-{A1A7B6C4-2ED9-CD56-7DBA-15ED8FCA9625}" dt="2023-08-03T08:33:14.907" v="949"/>
        <pc:sldMkLst>
          <pc:docMk/>
          <pc:sldMk cId="3450545003" sldId="287"/>
        </pc:sldMkLst>
      </pc:sldChg>
      <pc:sldChg chg="del">
        <pc:chgData name="Donna Benton" userId="S::benton@usc.edu::400580d8-bb8a-4887-b5d1-ee5c0e5f5ceb" providerId="AD" clId="Web-{A1A7B6C4-2ED9-CD56-7DBA-15ED8FCA9625}" dt="2023-08-03T08:33:15.563" v="950"/>
        <pc:sldMkLst>
          <pc:docMk/>
          <pc:sldMk cId="2880419044" sldId="288"/>
        </pc:sldMkLst>
      </pc:sldChg>
      <pc:sldChg chg="del">
        <pc:chgData name="Donna Benton" userId="S::benton@usc.edu::400580d8-bb8a-4887-b5d1-ee5c0e5f5ceb" providerId="AD" clId="Web-{A1A7B6C4-2ED9-CD56-7DBA-15ED8FCA9625}" dt="2023-08-03T08:33:28.970" v="954"/>
        <pc:sldMkLst>
          <pc:docMk/>
          <pc:sldMk cId="3995021994" sldId="289"/>
        </pc:sldMkLst>
      </pc:sldChg>
      <pc:sldChg chg="del">
        <pc:chgData name="Donna Benton" userId="S::benton@usc.edu::400580d8-bb8a-4887-b5d1-ee5c0e5f5ceb" providerId="AD" clId="Web-{A1A7B6C4-2ED9-CD56-7DBA-15ED8FCA9625}" dt="2023-08-03T08:33:28.970" v="953"/>
        <pc:sldMkLst>
          <pc:docMk/>
          <pc:sldMk cId="1038759148" sldId="290"/>
        </pc:sldMkLst>
      </pc:sldChg>
      <pc:sldChg chg="del">
        <pc:chgData name="Donna Benton" userId="S::benton@usc.edu::400580d8-bb8a-4887-b5d1-ee5c0e5f5ceb" providerId="AD" clId="Web-{A1A7B6C4-2ED9-CD56-7DBA-15ED8FCA9625}" dt="2023-08-03T08:33:28.970" v="952"/>
        <pc:sldMkLst>
          <pc:docMk/>
          <pc:sldMk cId="4097664123" sldId="291"/>
        </pc:sldMkLst>
      </pc:sldChg>
      <pc:sldChg chg="del">
        <pc:chgData name="Donna Benton" userId="S::benton@usc.edu::400580d8-bb8a-4887-b5d1-ee5c0e5f5ceb" providerId="AD" clId="Web-{A1A7B6C4-2ED9-CD56-7DBA-15ED8FCA9625}" dt="2023-08-03T08:33:28.970" v="951"/>
        <pc:sldMkLst>
          <pc:docMk/>
          <pc:sldMk cId="3782326443" sldId="292"/>
        </pc:sldMkLst>
      </pc:sldChg>
      <pc:sldChg chg="addSp delSp modSp mod setBg modClrScheme delDesignElem chgLayout">
        <pc:chgData name="Donna Benton" userId="S::benton@usc.edu::400580d8-bb8a-4887-b5d1-ee5c0e5f5ceb" providerId="AD" clId="Web-{A1A7B6C4-2ED9-CD56-7DBA-15ED8FCA9625}" dt="2023-08-03T06:42:03.533" v="276" actId="20577"/>
        <pc:sldMkLst>
          <pc:docMk/>
          <pc:sldMk cId="3789981332" sldId="295"/>
        </pc:sldMkLst>
        <pc:spChg chg="add del mod ord">
          <ac:chgData name="Donna Benton" userId="S::benton@usc.edu::400580d8-bb8a-4887-b5d1-ee5c0e5f5ceb" providerId="AD" clId="Web-{A1A7B6C4-2ED9-CD56-7DBA-15ED8FCA9625}" dt="2023-08-03T06:37:43.242" v="235"/>
          <ac:spMkLst>
            <pc:docMk/>
            <pc:sldMk cId="3789981332" sldId="295"/>
            <ac:spMk id="3" creationId="{A4F0179F-AEA7-D840-C297-BEE0B2C628A9}"/>
          </ac:spMkLst>
        </pc:spChg>
        <pc:spChg chg="add mod ord">
          <ac:chgData name="Donna Benton" userId="S::benton@usc.edu::400580d8-bb8a-4887-b5d1-ee5c0e5f5ceb" providerId="AD" clId="Web-{A1A7B6C4-2ED9-CD56-7DBA-15ED8FCA9625}" dt="2023-08-03T06:42:03.533" v="276" actId="20577"/>
          <ac:spMkLst>
            <pc:docMk/>
            <pc:sldMk cId="3789981332" sldId="295"/>
            <ac:spMk id="4" creationId="{78549183-50B4-F0CE-E570-F9E2BA2F354E}"/>
          </ac:spMkLst>
        </pc:spChg>
        <pc:spChg chg="add del mod">
          <ac:chgData name="Donna Benton" userId="S::benton@usc.edu::400580d8-bb8a-4887-b5d1-ee5c0e5f5ceb" providerId="AD" clId="Web-{A1A7B6C4-2ED9-CD56-7DBA-15ED8FCA9625}" dt="2023-08-03T06:37:47.602" v="236"/>
          <ac:spMkLst>
            <pc:docMk/>
            <pc:sldMk cId="3789981332" sldId="295"/>
            <ac:spMk id="7" creationId="{E2DC11DF-23CB-4B7E-8561-22F3A1398AAA}"/>
          </ac:spMkLst>
        </pc:spChg>
        <pc:spChg chg="add del">
          <ac:chgData name="Donna Benton" userId="S::benton@usc.edu::400580d8-bb8a-4887-b5d1-ee5c0e5f5ceb" providerId="AD" clId="Web-{A1A7B6C4-2ED9-CD56-7DBA-15ED8FCA9625}" dt="2023-08-03T06:37:04.256" v="232"/>
          <ac:spMkLst>
            <pc:docMk/>
            <pc:sldMk cId="3789981332" sldId="295"/>
            <ac:spMk id="10" creationId="{8181FC64-B306-4821-98E2-780662EFC486}"/>
          </ac:spMkLst>
        </pc:spChg>
        <pc:spChg chg="add del">
          <ac:chgData name="Donna Benton" userId="S::benton@usc.edu::400580d8-bb8a-4887-b5d1-ee5c0e5f5ceb" providerId="AD" clId="Web-{A1A7B6C4-2ED9-CD56-7DBA-15ED8FCA9625}" dt="2023-08-03T06:37:04.256" v="232"/>
          <ac:spMkLst>
            <pc:docMk/>
            <pc:sldMk cId="3789981332" sldId="295"/>
            <ac:spMk id="12" creationId="{5871FC61-DD4E-47D4-81FD-8A7E7D12B371}"/>
          </ac:spMkLst>
        </pc:spChg>
        <pc:spChg chg="add del">
          <ac:chgData name="Donna Benton" userId="S::benton@usc.edu::400580d8-bb8a-4887-b5d1-ee5c0e5f5ceb" providerId="AD" clId="Web-{A1A7B6C4-2ED9-CD56-7DBA-15ED8FCA9625}" dt="2023-08-03T06:37:04.256" v="232"/>
          <ac:spMkLst>
            <pc:docMk/>
            <pc:sldMk cId="3789981332" sldId="295"/>
            <ac:spMk id="14" creationId="{F9EC3F91-A75C-4F74-867E-E4C28C13546B}"/>
          </ac:spMkLst>
        </pc:spChg>
        <pc:spChg chg="add del">
          <ac:chgData name="Donna Benton" userId="S::benton@usc.edu::400580d8-bb8a-4887-b5d1-ee5c0e5f5ceb" providerId="AD" clId="Web-{A1A7B6C4-2ED9-CD56-7DBA-15ED8FCA9625}" dt="2023-08-03T06:37:04.256" v="232"/>
          <ac:spMkLst>
            <pc:docMk/>
            <pc:sldMk cId="3789981332" sldId="295"/>
            <ac:spMk id="16" creationId="{829A1E2C-5AC8-40FC-99E9-832069D39792}"/>
          </ac:spMkLst>
        </pc:spChg>
        <pc:picChg chg="del">
          <ac:chgData name="Donna Benton" userId="S::benton@usc.edu::400580d8-bb8a-4887-b5d1-ee5c0e5f5ceb" providerId="AD" clId="Web-{A1A7B6C4-2ED9-CD56-7DBA-15ED8FCA9625}" dt="2023-08-03T06:19:01.231" v="113"/>
          <ac:picMkLst>
            <pc:docMk/>
            <pc:sldMk cId="3789981332" sldId="295"/>
            <ac:picMk id="2" creationId="{E059466B-EB15-47E4-B0BF-2A4D2390ECD6}"/>
          </ac:picMkLst>
        </pc:picChg>
        <pc:picChg chg="add mod">
          <ac:chgData name="Donna Benton" userId="S::benton@usc.edu::400580d8-bb8a-4887-b5d1-ee5c0e5f5ceb" providerId="AD" clId="Web-{A1A7B6C4-2ED9-CD56-7DBA-15ED8FCA9625}" dt="2023-08-03T06:40:54.281" v="271" actId="1076"/>
          <ac:picMkLst>
            <pc:docMk/>
            <pc:sldMk cId="3789981332" sldId="295"/>
            <ac:picMk id="6" creationId="{7DC1CF9B-70E9-7102-A6FA-16BAB6717974}"/>
          </ac:picMkLst>
        </pc:picChg>
      </pc:sldChg>
      <pc:sldChg chg="del">
        <pc:chgData name="Donna Benton" userId="S::benton@usc.edu::400580d8-bb8a-4887-b5d1-ee5c0e5f5ceb" providerId="AD" clId="Web-{A1A7B6C4-2ED9-CD56-7DBA-15ED8FCA9625}" dt="2023-08-03T06:19:05.169" v="114"/>
        <pc:sldMkLst>
          <pc:docMk/>
          <pc:sldMk cId="602269250" sldId="296"/>
        </pc:sldMkLst>
      </pc:sldChg>
      <pc:sldChg chg="addSp delSp modSp new ord">
        <pc:chgData name="Donna Benton" userId="S::benton@usc.edu::400580d8-bb8a-4887-b5d1-ee5c0e5f5ceb" providerId="AD" clId="Web-{A1A7B6C4-2ED9-CD56-7DBA-15ED8FCA9625}" dt="2023-08-03T06:29:17.145" v="186"/>
        <pc:sldMkLst>
          <pc:docMk/>
          <pc:sldMk cId="3933874543" sldId="297"/>
        </pc:sldMkLst>
        <pc:spChg chg="mod">
          <ac:chgData name="Donna Benton" userId="S::benton@usc.edu::400580d8-bb8a-4887-b5d1-ee5c0e5f5ceb" providerId="AD" clId="Web-{A1A7B6C4-2ED9-CD56-7DBA-15ED8FCA9625}" dt="2023-08-03T06:14:33.143" v="89" actId="20577"/>
          <ac:spMkLst>
            <pc:docMk/>
            <pc:sldMk cId="3933874543" sldId="297"/>
            <ac:spMk id="2" creationId="{8BCC5A79-5680-EB0D-D33E-AA896EB6F881}"/>
          </ac:spMkLst>
        </pc:spChg>
        <pc:spChg chg="mod">
          <ac:chgData name="Donna Benton" userId="S::benton@usc.edu::400580d8-bb8a-4887-b5d1-ee5c0e5f5ceb" providerId="AD" clId="Web-{A1A7B6C4-2ED9-CD56-7DBA-15ED8FCA9625}" dt="2023-08-03T06:17:25.353" v="108" actId="20577"/>
          <ac:spMkLst>
            <pc:docMk/>
            <pc:sldMk cId="3933874543" sldId="297"/>
            <ac:spMk id="3" creationId="{5A6D7C62-1A9A-DAAD-2582-3F332587DB3A}"/>
          </ac:spMkLst>
        </pc:spChg>
        <pc:spChg chg="add mod">
          <ac:chgData name="Donna Benton" userId="S::benton@usc.edu::400580d8-bb8a-4887-b5d1-ee5c0e5f5ceb" providerId="AD" clId="Web-{A1A7B6C4-2ED9-CD56-7DBA-15ED8FCA9625}" dt="2023-08-03T06:16:20.803" v="101" actId="20577"/>
          <ac:spMkLst>
            <pc:docMk/>
            <pc:sldMk cId="3933874543" sldId="297"/>
            <ac:spMk id="4" creationId="{C906BEAF-E643-58A8-7DF7-7259DC7018D8}"/>
          </ac:spMkLst>
        </pc:spChg>
        <pc:spChg chg="add del mod">
          <ac:chgData name="Donna Benton" userId="S::benton@usc.edu::400580d8-bb8a-4887-b5d1-ee5c0e5f5ceb" providerId="AD" clId="Web-{A1A7B6C4-2ED9-CD56-7DBA-15ED8FCA9625}" dt="2023-08-03T06:20:53.735" v="118"/>
          <ac:spMkLst>
            <pc:docMk/>
            <pc:sldMk cId="3933874543" sldId="297"/>
            <ac:spMk id="5" creationId="{46D293B6-A653-772A-7380-D3B532C8BAC9}"/>
          </ac:spMkLst>
        </pc:spChg>
        <pc:picChg chg="add mod">
          <ac:chgData name="Donna Benton" userId="S::benton@usc.edu::400580d8-bb8a-4887-b5d1-ee5c0e5f5ceb" providerId="AD" clId="Web-{A1A7B6C4-2ED9-CD56-7DBA-15ED8FCA9625}" dt="2023-08-03T06:21:06.158" v="119" actId="1076"/>
          <ac:picMkLst>
            <pc:docMk/>
            <pc:sldMk cId="3933874543" sldId="297"/>
            <ac:picMk id="6" creationId="{A0AD5D27-5449-F700-9865-2BCFDC0F6197}"/>
          </ac:picMkLst>
        </pc:picChg>
      </pc:sldChg>
      <pc:sldChg chg="addSp modSp new">
        <pc:chgData name="Donna Benton" userId="S::benton@usc.edu::400580d8-bb8a-4887-b5d1-ee5c0e5f5ceb" providerId="AD" clId="Web-{A1A7B6C4-2ED9-CD56-7DBA-15ED8FCA9625}" dt="2023-08-03T07:06:57.557" v="418" actId="20577"/>
        <pc:sldMkLst>
          <pc:docMk/>
          <pc:sldMk cId="2954439345" sldId="298"/>
        </pc:sldMkLst>
        <pc:spChg chg="mod">
          <ac:chgData name="Donna Benton" userId="S::benton@usc.edu::400580d8-bb8a-4887-b5d1-ee5c0e5f5ceb" providerId="AD" clId="Web-{A1A7B6C4-2ED9-CD56-7DBA-15ED8FCA9625}" dt="2023-08-03T06:53:33.668" v="321" actId="20577"/>
          <ac:spMkLst>
            <pc:docMk/>
            <pc:sldMk cId="2954439345" sldId="298"/>
            <ac:spMk id="2" creationId="{E0FB3C6F-1FA7-3A82-5499-952601793280}"/>
          </ac:spMkLst>
        </pc:spChg>
        <pc:spChg chg="add mod">
          <ac:chgData name="Donna Benton" userId="S::benton@usc.edu::400580d8-bb8a-4887-b5d1-ee5c0e5f5ceb" providerId="AD" clId="Web-{A1A7B6C4-2ED9-CD56-7DBA-15ED8FCA9625}" dt="2023-08-03T07:06:57.557" v="418" actId="20577"/>
          <ac:spMkLst>
            <pc:docMk/>
            <pc:sldMk cId="2954439345" sldId="298"/>
            <ac:spMk id="3" creationId="{256BF97A-7B5C-4276-8A86-6521B542A05B}"/>
          </ac:spMkLst>
        </pc:spChg>
        <pc:picChg chg="add mod">
          <ac:chgData name="Donna Benton" userId="S::benton@usc.edu::400580d8-bb8a-4887-b5d1-ee5c0e5f5ceb" providerId="AD" clId="Web-{A1A7B6C4-2ED9-CD56-7DBA-15ED8FCA9625}" dt="2023-08-03T07:05:05.115" v="406" actId="1076"/>
          <ac:picMkLst>
            <pc:docMk/>
            <pc:sldMk cId="2954439345" sldId="298"/>
            <ac:picMk id="4" creationId="{00222EEB-2678-911D-FD33-C8DFBDB945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054D3E-ABCD-B64E-89BC-EDADF1AA23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D596A-FDDF-EA42-A494-58C5D0306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C8B5-DA46-F14C-BC81-D5287E0EC944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37854-7F29-9F4E-83CE-6F4BEDBD21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4DB72-338D-3F49-BC91-2B807F7C91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2E34E-A55E-234E-986B-72C24CE4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8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91A72-1D1B-9746-9C2C-E829FC9C968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A421E-B9E3-B342-A069-3A8B0F7A6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8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A421E-B9E3-B342-A069-3A8B0F7A68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A7A6B2-2092-7341-9606-94BEE9D12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88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4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16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CE51B1-093C-8944-A5E0-971912DB0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916B764-71DA-5947-9620-8EE580BB6B8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852613"/>
            <a:ext cx="10515600" cy="39528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4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9F8B1A-C418-5E46-906E-86749D0A27CF}"/>
              </a:ext>
            </a:extLst>
          </p:cNvPr>
          <p:cNvCxnSpPr/>
          <p:nvPr userDrawn="1"/>
        </p:nvCxnSpPr>
        <p:spPr>
          <a:xfrm>
            <a:off x="504858" y="6077137"/>
            <a:ext cx="11180211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DCA1507A-210A-104C-908A-FEC526A60A0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34712" y="6248728"/>
            <a:ext cx="1050357" cy="3423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79C644-7956-EF4B-96CE-E45F74A6D89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0568" y="6145858"/>
            <a:ext cx="2512662" cy="54097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D9257-3F8C-F849-B416-765AAEA0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5042A-AB88-0B44-A933-F4EA021A4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  <p:sldLayoutId id="2147483688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ldermistreatment.usc.edu/wp-content/uploads/2016/10/ResearchToPracticeAfAm.pdf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bar.org/groups/gpsolo/publications/gpsolo_ereport/2022/may-2022/elder-abuse-cases-restorative-just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lderjusticecal.org/" TargetMode="External"/><Relationship Id="rId3" Type="http://schemas.openxmlformats.org/officeDocument/2006/relationships/hyperlink" Target="https://eldermistreatment.usc.edu/" TargetMode="External"/><Relationship Id="rId7" Type="http://schemas.openxmlformats.org/officeDocument/2006/relationships/hyperlink" Target="https://acl.gov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rea.usc.edu/" TargetMode="External"/><Relationship Id="rId11" Type="http://schemas.openxmlformats.org/officeDocument/2006/relationships/hyperlink" Target="https://www.reachingvictims.org/resource/increasing-access-toolkit/" TargetMode="External"/><Relationship Id="rId5" Type="http://schemas.openxmlformats.org/officeDocument/2006/relationships/hyperlink" Target="https://eagle.usc.edu/" TargetMode="External"/><Relationship Id="rId10" Type="http://schemas.openxmlformats.org/officeDocument/2006/relationships/hyperlink" Target="https://academic.oup.com/gerontologist/advance-article/doi/10.1093/geront/gnac083/6608975?login=false" TargetMode="External"/><Relationship Id="rId4" Type="http://schemas.openxmlformats.org/officeDocument/2006/relationships/hyperlink" Target="https://eldermistreatment.usc.edu/national-center-on-elder-abuse/law-and-policy/" TargetMode="External"/><Relationship Id="rId9" Type="http://schemas.openxmlformats.org/officeDocument/2006/relationships/hyperlink" Target="https://justiceinaging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avenue.org/writer/vivianne-mbak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extavenue.org/elder-justice-racial-justic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cl.gov/sites/default/files/Profile%20of%20OA/AAProfileReport202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tavenue.org/elder-financial-abuse/&#160;&#160;&#160;&#160;&#160;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extavenue.org/writer/lisa-nerenbe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152E02A-711C-3C4B-AFF4-809B10C8532B}"/>
              </a:ext>
            </a:extLst>
          </p:cNvPr>
          <p:cNvCxnSpPr>
            <a:cxnSpLocks/>
          </p:cNvCxnSpPr>
          <p:nvPr/>
        </p:nvCxnSpPr>
        <p:spPr>
          <a:xfrm>
            <a:off x="5628865" y="4364470"/>
            <a:ext cx="93427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6C4CC8BF-EB50-A649-A7E5-9F3505B1E615}"/>
              </a:ext>
            </a:extLst>
          </p:cNvPr>
          <p:cNvSpPr txBox="1">
            <a:spLocks/>
          </p:cNvSpPr>
          <p:nvPr/>
        </p:nvSpPr>
        <p:spPr>
          <a:xfrm>
            <a:off x="580238" y="1963842"/>
            <a:ext cx="11031523" cy="2200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endParaRPr lang="en-US" sz="3200" b="1" dirty="0">
              <a:solidFill>
                <a:srgbClr val="99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Mistreatment of African American Elders</a:t>
            </a:r>
          </a:p>
          <a:p>
            <a:pPr algn="ctr">
              <a:lnSpc>
                <a:spcPct val="22000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University of Southern California</a:t>
            </a:r>
          </a:p>
          <a:p>
            <a:pPr algn="ctr">
              <a:lnSpc>
                <a:spcPct val="22000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Donna Benton, PhD</a:t>
            </a:r>
          </a:p>
          <a:p>
            <a:pPr algn="ctr">
              <a:lnSpc>
                <a:spcPct val="220000"/>
              </a:lnSpc>
              <a:spcBef>
                <a:spcPct val="0"/>
              </a:spcBef>
              <a:defRPr/>
            </a:pPr>
            <a:r>
              <a:rPr lang="en-US" sz="3200" dirty="0">
                <a:solidFill>
                  <a:srgbClr val="990000"/>
                </a:solidFill>
                <a:latin typeface="Arial"/>
                <a:ea typeface="+mj-ea"/>
                <a:cs typeface="Arial"/>
              </a:rPr>
              <a:t>Associate Research Professor of Gerontology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52E3C90-49CA-DE42-993F-1704E2E6821C}"/>
              </a:ext>
            </a:extLst>
          </p:cNvPr>
          <p:cNvSpPr txBox="1">
            <a:spLocks/>
          </p:cNvSpPr>
          <p:nvPr/>
        </p:nvSpPr>
        <p:spPr>
          <a:xfrm>
            <a:off x="1531354" y="5448061"/>
            <a:ext cx="9129299" cy="749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i="1" smtClean="0">
                <a:solidFill>
                  <a:srgbClr val="990000"/>
                </a:solidFill>
                <a:latin typeface="Times New Roman"/>
                <a:cs typeface="Times New Roman"/>
              </a:rPr>
              <a:t>September </a:t>
            </a:r>
            <a:r>
              <a:rPr lang="en-US" sz="2400" i="1" dirty="0">
                <a:solidFill>
                  <a:srgbClr val="990000"/>
                </a:solidFill>
                <a:latin typeface="Times New Roman"/>
                <a:cs typeface="Times New Roman"/>
              </a:rPr>
              <a:t>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94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Barriers for AA Older Adults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B4A027-1763-AB56-DD87-4C433233E611}"/>
              </a:ext>
            </a:extLst>
          </p:cNvPr>
          <p:cNvSpPr txBox="1"/>
          <p:nvPr/>
        </p:nvSpPr>
        <p:spPr>
          <a:xfrm>
            <a:off x="667772" y="1987627"/>
            <a:ext cx="891264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Historical and ongoing injustices and abuses increase distrust and decreases help seeking 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b="1" dirty="0">
                <a:latin typeface="Arial"/>
                <a:cs typeface="Arial"/>
              </a:rPr>
              <a:t>Disparity</a:t>
            </a:r>
            <a:r>
              <a:rPr lang="en-US" sz="2400" dirty="0">
                <a:latin typeface="Arial"/>
                <a:cs typeface="Arial"/>
              </a:rPr>
              <a:t>: increase risk of exploitation and crimes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E4F886-BD39-8D3B-89F7-8076371E7DD1}"/>
              </a:ext>
            </a:extLst>
          </p:cNvPr>
          <p:cNvSpPr txBox="1"/>
          <p:nvPr/>
        </p:nvSpPr>
        <p:spPr>
          <a:xfrm>
            <a:off x="336014" y="5596569"/>
            <a:ext cx="104182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https://www.researchgate.net/publication/341566015_Elder_Mistreatment_Across_Diverse_Cultures</a:t>
            </a:r>
          </a:p>
        </p:txBody>
      </p:sp>
      <p:pic>
        <p:nvPicPr>
          <p:cNvPr id="5" name="Picture 6" descr="A red and yellow rectangles with a black background&#10;&#10;Description automatically generated">
            <a:extLst>
              <a:ext uri="{FF2B5EF4-FFF2-40B4-BE49-F238E27FC236}">
                <a16:creationId xmlns:a16="http://schemas.microsoft.com/office/drawing/2014/main" id="{E5EF3EF1-2BAC-B14C-7384-D0E0FC5099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8364" y="2556164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6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618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Risk for AA Older Adults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4331E0D-902A-A143-4260-A800A0B26B03}"/>
              </a:ext>
            </a:extLst>
          </p:cNvPr>
          <p:cNvSpPr txBox="1"/>
          <p:nvPr/>
        </p:nvSpPr>
        <p:spPr>
          <a:xfrm>
            <a:off x="436420" y="1745672"/>
            <a:ext cx="11589326" cy="830997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Older African Americans are more susceptible to financial exploitation and psychological mistreatment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BF85BDD-2E34-4C14-C017-D1A2B17C7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891" y="3128038"/>
            <a:ext cx="4100945" cy="2714740"/>
          </a:xfrm>
          <a:prstGeom prst="rect">
            <a:avLst/>
          </a:prstGeom>
        </p:spPr>
      </p:pic>
      <p:pic>
        <p:nvPicPr>
          <p:cNvPr id="5" name="Picture 6" descr="A graph of a number of people with blue squares&#10;&#10;Description automatically generated">
            <a:extLst>
              <a:ext uri="{FF2B5EF4-FFF2-40B4-BE49-F238E27FC236}">
                <a16:creationId xmlns:a16="http://schemas.microsoft.com/office/drawing/2014/main" id="{A0D4D650-97EC-4B2A-B84F-1B7165FEB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5819" y="3131427"/>
            <a:ext cx="4218709" cy="27079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B8F2EC-E1B1-D6DB-F0A8-9D9BA109EEAA}"/>
              </a:ext>
            </a:extLst>
          </p:cNvPr>
          <p:cNvSpPr txBox="1"/>
          <p:nvPr/>
        </p:nvSpPr>
        <p:spPr>
          <a:xfrm>
            <a:off x="436419" y="5839690"/>
            <a:ext cx="11769436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00" dirty="0">
                <a:latin typeface="Arial"/>
                <a:cs typeface="Arial"/>
              </a:rPr>
              <a:t>Source: </a:t>
            </a:r>
            <a:r>
              <a:rPr lang="en-US" sz="1100" dirty="0">
                <a:latin typeface="Arial"/>
                <a:cs typeface="Arial"/>
                <a:hlinkClick r:id="rId5"/>
              </a:rPr>
              <a:t>https://eldermistreatment.usc.edu/wp-content/uploads/2016/10/ResearchToPracticeAfAm.pdf</a:t>
            </a:r>
            <a:endParaRPr lang="en-US" sz="11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5722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178"/>
          </a:xfrm>
        </p:spPr>
        <p:txBody>
          <a:bodyPr/>
          <a:lstStyle/>
          <a:p>
            <a:r>
              <a:rPr lang="en-US" dirty="0"/>
              <a:t>Social Justice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C42BE3-61D4-BB3A-797B-0332D9DBB354}"/>
              </a:ext>
            </a:extLst>
          </p:cNvPr>
          <p:cNvSpPr txBox="1"/>
          <p:nvPr/>
        </p:nvSpPr>
        <p:spPr>
          <a:xfrm>
            <a:off x="6262503" y="2231000"/>
            <a:ext cx="5794538" cy="2554545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Arial"/>
                <a:ea typeface="Lato"/>
                <a:cs typeface="Lato"/>
              </a:rPr>
              <a:t>For older African Americans risk for elder mistreatment must be understood as an intersections of race, age, class, and health disparities. </a:t>
            </a:r>
          </a:p>
        </p:txBody>
      </p:sp>
      <p:pic>
        <p:nvPicPr>
          <p:cNvPr id="7" name="Picture 2" descr="A group of logos and a qr code&#10;&#10;Description automatically generated">
            <a:extLst>
              <a:ext uri="{FF2B5EF4-FFF2-40B4-BE49-F238E27FC236}">
                <a16:creationId xmlns:a16="http://schemas.microsoft.com/office/drawing/2014/main" id="{2A1339EA-5C7C-5510-AF8C-E44C359698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20" y="1203958"/>
            <a:ext cx="6261232" cy="49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61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Restorative Justice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2B889A-5FDB-FCB9-46DD-13AD3AE47C15}"/>
              </a:ext>
            </a:extLst>
          </p:cNvPr>
          <p:cNvSpPr txBox="1"/>
          <p:nvPr/>
        </p:nvSpPr>
        <p:spPr>
          <a:xfrm>
            <a:off x="904301" y="2699133"/>
            <a:ext cx="10319131" cy="954107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/>
                <a:cs typeface="Calibri"/>
              </a:rPr>
              <a:t>The model of restorative justice allows us to build on the strengths of the AA while acknowledging  risk factors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3717D9-1ED1-8E21-5C74-D0E958C970AC}"/>
              </a:ext>
            </a:extLst>
          </p:cNvPr>
          <p:cNvSpPr txBox="1"/>
          <p:nvPr/>
        </p:nvSpPr>
        <p:spPr>
          <a:xfrm>
            <a:off x="372739" y="4816207"/>
            <a:ext cx="1136389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https://www.americanbar.org/groups/gpsolo/publications/gpsolo_ereport/2022/may-2022/elder-abuse-cases-restorative-justice/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7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199" y="1690688"/>
            <a:ext cx="11031187" cy="39703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USC Center for Elder Justice   </a:t>
            </a:r>
            <a:r>
              <a:rPr lang="en-US" dirty="0">
                <a:hlinkClick r:id="rId3"/>
              </a:rPr>
              <a:t>https://eldermistreatment.usc.edu/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USC Center for Elder Justice  </a:t>
            </a:r>
            <a:r>
              <a:rPr lang="en-US" dirty="0">
                <a:hlinkClick r:id="rId4"/>
              </a:rPr>
              <a:t>https://eldermistreatment.usc.edu/national-center-on-elder-abuse/law-and-policy</a:t>
            </a:r>
            <a:r>
              <a:rPr lang="en-US" dirty="0"/>
              <a:t>/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Elder Abuse Guide for Law </a:t>
            </a:r>
            <a:r>
              <a:rPr lang="en-US"/>
              <a:t>Enforcement</a:t>
            </a:r>
            <a:r>
              <a:rPr lang="en-US" dirty="0"/>
              <a:t> (EAGLE) </a:t>
            </a:r>
            <a:r>
              <a:rPr lang="en-US" dirty="0">
                <a:hlinkClick r:id="rId5"/>
              </a:rPr>
              <a:t>https://eagle.usc.edu/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Training Resources on Elder Abuse </a:t>
            </a:r>
            <a:r>
              <a:rPr lang="en-US" dirty="0">
                <a:hlinkClick r:id="rId6"/>
              </a:rPr>
              <a:t>https://trea.usc.edu/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Administration for Community Living (ACL) </a:t>
            </a:r>
            <a:r>
              <a:rPr lang="en-US" dirty="0">
                <a:hlinkClick r:id="rId7"/>
              </a:rPr>
              <a:t>https://acl.gov/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CA Elder Justice Coalition (CEJC) </a:t>
            </a:r>
            <a:r>
              <a:rPr lang="en-US" dirty="0">
                <a:hlinkClick r:id="rId8"/>
              </a:rPr>
              <a:t>https://www.elderjusticecal.org/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Justice in Aging </a:t>
            </a:r>
            <a:r>
              <a:rPr lang="en-US" dirty="0">
                <a:hlinkClick r:id="rId9"/>
              </a:rPr>
              <a:t>https://justiceinaging.org/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Burnes, D. Connolly, M.T., Salvo, E., Kimball, P.F., Rogers, G., &amp; Lewis, S. (2022). </a:t>
            </a:r>
            <a:r>
              <a:rPr lang="en-US" dirty="0">
                <a:hlinkClick r:id="rId10"/>
              </a:rPr>
              <a:t>Rise: A conceptual model of integrated and restorative elder abuse intervention.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Robinson, D. L., Glasner, P., &amp; Rooney, M. (2011). Last will and embezzlement ([Scholastic ed.]). Terra Nova Films [distributor].</a:t>
            </a:r>
            <a:endParaRPr lang="en-US" dirty="0">
              <a:hlinkClick r:id="rId11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hlinkClick r:id="rId11"/>
              </a:rPr>
              <a:t>Toolkit for AA elder justice</a:t>
            </a:r>
            <a:endParaRPr lang="en-US">
              <a:cs typeface="Calibri"/>
              <a:hlinkClick r:id="" action="ppaction://noactio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19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At the end of this presentation participants will be able to:</a:t>
            </a:r>
          </a:p>
          <a:p>
            <a:pPr lvl="1"/>
            <a:r>
              <a:rPr lang="en-US" dirty="0"/>
              <a:t>Compare the demographics of elder mistreatment in African American (AA) populations with other populations</a:t>
            </a:r>
          </a:p>
          <a:p>
            <a:pPr lvl="1"/>
            <a:r>
              <a:rPr lang="en-US" dirty="0"/>
              <a:t>Identify key risk factors for elder mistreatment for AA</a:t>
            </a:r>
          </a:p>
          <a:p>
            <a:pPr lvl="1"/>
            <a:r>
              <a:rPr lang="en-US" dirty="0"/>
              <a:t>Explain social determinates of elder mistreatment in AA communities</a:t>
            </a:r>
          </a:p>
          <a:p>
            <a:pPr lvl="1"/>
            <a:r>
              <a:rPr lang="en-US" dirty="0"/>
              <a:t>Find resources to help when elder mistreatment is suspected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5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E3C908-B28E-6534-16C3-CDB049294EAA}"/>
              </a:ext>
            </a:extLst>
          </p:cNvPr>
          <p:cNvSpPr txBox="1"/>
          <p:nvPr/>
        </p:nvSpPr>
        <p:spPr>
          <a:xfrm>
            <a:off x="246210" y="1314178"/>
            <a:ext cx="11709259" cy="28623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"Although our older adult population is incredibly diverse, many still think of an older American as a white middle-class person. This only shows a part of the picture. Older adults of color make up a rapidly growing percentage of the older adult population"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D5D827-F232-BCEC-E9B1-EB5794479879}"/>
              </a:ext>
            </a:extLst>
          </p:cNvPr>
          <p:cNvSpPr txBox="1"/>
          <p:nvPr/>
        </p:nvSpPr>
        <p:spPr>
          <a:xfrm>
            <a:off x="583895" y="5109990"/>
            <a:ext cx="950939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 </a:t>
            </a:r>
            <a:r>
              <a:rPr lang="en-US" b="1" dirty="0">
                <a:solidFill>
                  <a:srgbClr val="14576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Vivianne </a:t>
            </a:r>
            <a:r>
              <a:rPr lang="en-US" b="1" dirty="0">
                <a:solidFill>
                  <a:srgbClr val="145768"/>
                </a:solidFill>
                <a:hlinkClick r:id="rId3"/>
              </a:rPr>
              <a:t>Mbaku </a:t>
            </a:r>
            <a:r>
              <a:rPr lang="en-US" b="1" dirty="0">
                <a:solidFill>
                  <a:srgbClr val="14576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 </a:t>
            </a:r>
            <a:r>
              <a:rPr lang="en-US" dirty="0">
                <a:solidFill>
                  <a:srgbClr val="000000"/>
                </a:solidFill>
                <a:latin typeface="pt-sans-pro"/>
              </a:rPr>
              <a:t>July 28, 2021</a:t>
            </a:r>
            <a:endParaRPr lang="en-US" dirty="0">
              <a:solidFill>
                <a:srgbClr val="990000"/>
              </a:solidFill>
              <a:latin typeface="Calibri"/>
              <a:cs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pt-sans-pro"/>
              </a:rPr>
              <a:t> Elder Law Attorney 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  <a:hlinkClick r:id="rId4"/>
              </a:rPr>
              <a:t>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5A79-5680-EB0D-D33E-AA896EB6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"/>
                <a:cs typeface="Arial"/>
              </a:rPr>
              <a:t>African American population age 65 and older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D7C62-1A9A-DAAD-2582-3F332587DB3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5017" y="1714067"/>
            <a:ext cx="10515600" cy="2643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5 million (2019) to 12.1 million (2060) </a:t>
            </a:r>
            <a:endParaRPr lang="en-US" dirty="0"/>
          </a:p>
          <a:p>
            <a:r>
              <a:rPr lang="en-US" dirty="0">
                <a:latin typeface="Arial"/>
                <a:cs typeface="Arial"/>
              </a:rPr>
              <a:t>9% (2019)  of the older population to 13% (2060) </a:t>
            </a:r>
            <a:endParaRPr lang="en-US" dirty="0"/>
          </a:p>
          <a:p>
            <a:pPr marL="0" indent="0">
              <a:buNone/>
            </a:pPr>
            <a:endParaRPr lang="en-US"/>
          </a:p>
          <a:p>
            <a:r>
              <a:rPr lang="en-US" b="1" dirty="0">
                <a:latin typeface="Arial"/>
                <a:cs typeface="Arial"/>
              </a:rPr>
              <a:t>Number of African Americans age 85 and older 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increase from 511,540 in 2019 to 2.2 million in 2060.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06BEAF-E643-58A8-7DF7-7259DC7018D8}"/>
              </a:ext>
            </a:extLst>
          </p:cNvPr>
          <p:cNvSpPr txBox="1"/>
          <p:nvPr/>
        </p:nvSpPr>
        <p:spPr>
          <a:xfrm>
            <a:off x="374073" y="5708073"/>
            <a:ext cx="899852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https://acl.gov/sites/default/files/Profile%20of%20OA/AAProfileReport2021.pdf</a:t>
            </a:r>
            <a:endParaRPr lang="en-US" dirty="0"/>
          </a:p>
        </p:txBody>
      </p:sp>
      <p:pic>
        <p:nvPicPr>
          <p:cNvPr id="6" name="Picture 6" descr="A graph of blue rectangular bars with numbers&#10;&#10;Description automatically generated">
            <a:extLst>
              <a:ext uri="{FF2B5EF4-FFF2-40B4-BE49-F238E27FC236}">
                <a16:creationId xmlns:a16="http://schemas.microsoft.com/office/drawing/2014/main" id="{A0AD5D27-5449-F700-9865-2BCFDC0F6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531334"/>
            <a:ext cx="2743200" cy="140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7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E0441AF-9F15-9443-0B00-6883CA10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Education AA (2020)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E532E7-B24F-5326-33A7-D601CEF9A4B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 81% age 65 and older finished high school  and 22% had a bachelor’s degree or higher. </a:t>
            </a:r>
            <a:endParaRPr lang="en-US" dirty="0"/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Disparity:</a:t>
            </a:r>
            <a:r>
              <a:rPr lang="en-US" dirty="0">
                <a:latin typeface="Arial"/>
                <a:cs typeface="Arial"/>
              </a:rPr>
              <a:t>  89% of all older persons finished high school  and 33% had a bachelor’s degree or higher.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5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d wrinkled hands with some coins">
            <a:extLst>
              <a:ext uri="{FF2B5EF4-FFF2-40B4-BE49-F238E27FC236}">
                <a16:creationId xmlns:a16="http://schemas.microsoft.com/office/drawing/2014/main" id="{7DC1CF9B-70E9-7102-A6FA-16BAB67179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5" b="-3"/>
          <a:stretch/>
        </p:blipFill>
        <p:spPr>
          <a:xfrm>
            <a:off x="-128510" y="10"/>
            <a:ext cx="8735207" cy="6022545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49183-50B4-F0CE-E570-F9E2BA2F354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04117" y="629358"/>
            <a:ext cx="3633787" cy="27003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latin typeface="Arial"/>
                <a:ea typeface="+mn-lt"/>
                <a:cs typeface="+mn-lt"/>
              </a:rPr>
              <a:t>The poverty rate in 2019 for African Americans age 65 &amp; older = 18%</a:t>
            </a:r>
            <a:endParaRPr lang="en-US" sz="3200" dirty="0">
              <a:latin typeface="Arial"/>
              <a:ea typeface="+mn-lt"/>
            </a:endParaRPr>
          </a:p>
          <a:p>
            <a:r>
              <a:rPr lang="en-US" sz="3200" b="1" dirty="0">
                <a:latin typeface="Arial"/>
                <a:ea typeface="+mn-lt"/>
                <a:cs typeface="+mn-lt"/>
              </a:rPr>
              <a:t>Disparity</a:t>
            </a:r>
            <a:r>
              <a:rPr lang="en-US" sz="3200" dirty="0">
                <a:latin typeface="Arial"/>
                <a:ea typeface="+mn-lt"/>
                <a:cs typeface="+mn-lt"/>
              </a:rPr>
              <a:t>: 2X  rate for all older Americans (8.9%)</a:t>
            </a:r>
            <a:endParaRPr lang="en-US" sz="3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98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3C6F-1FA7-3A82-5499-952601793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Disabilities AA Older Adults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6BF97A-7B5C-4276-8A86-6521B542A05B}"/>
              </a:ext>
            </a:extLst>
          </p:cNvPr>
          <p:cNvSpPr txBox="1"/>
          <p:nvPr/>
        </p:nvSpPr>
        <p:spPr>
          <a:xfrm>
            <a:off x="638978" y="1924281"/>
            <a:ext cx="8664765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Ø"/>
            </a:pPr>
            <a:r>
              <a:rPr lang="en-US" sz="2400" dirty="0">
                <a:latin typeface="Arial"/>
                <a:cs typeface="Arial"/>
              </a:rPr>
              <a:t>38% have  one or more disabilities </a:t>
            </a:r>
            <a:endParaRPr lang="en-US"/>
          </a:p>
          <a:p>
            <a:pPr marL="1257300" lvl="2" indent="-342900">
              <a:buFont typeface="Wingdings"/>
              <a:buChar char="Ø"/>
            </a:pPr>
            <a:r>
              <a:rPr lang="en-US" sz="2400" b="1" dirty="0">
                <a:latin typeface="Arial"/>
                <a:cs typeface="Arial"/>
              </a:rPr>
              <a:t>Disparity: </a:t>
            </a:r>
            <a:r>
              <a:rPr lang="en-US" sz="2400" dirty="0">
                <a:latin typeface="Arial"/>
                <a:cs typeface="Arial"/>
              </a:rPr>
              <a:t> 33.5% of all older adults age 65 and older.</a:t>
            </a:r>
          </a:p>
          <a:p>
            <a:pPr marL="342900" indent="-342900">
              <a:buFont typeface="Wingdings"/>
              <a:buChar char="Ø"/>
            </a:pPr>
            <a:endParaRPr lang="en-US" sz="2400" dirty="0">
              <a:latin typeface="Arial"/>
              <a:cs typeface="Calibri"/>
            </a:endParaRPr>
          </a:p>
          <a:p>
            <a:pPr marL="342900" indent="-342900">
              <a:buFont typeface="Wingdings"/>
              <a:buChar char="Ø"/>
            </a:pPr>
            <a:r>
              <a:rPr lang="en-US" sz="2400" dirty="0">
                <a:latin typeface="Arial"/>
                <a:cs typeface="Calibri"/>
              </a:rPr>
              <a:t>&gt;20% of Americans with AD are African Americans.</a:t>
            </a:r>
            <a:endParaRPr lang="en-US" sz="2400" dirty="0">
              <a:latin typeface="Arial"/>
              <a:cs typeface="Arial"/>
            </a:endParaRPr>
          </a:p>
          <a:p>
            <a:pPr marL="1257300" lvl="2" indent="-342900">
              <a:buFont typeface="Wingdings"/>
              <a:buChar char="Ø"/>
            </a:pPr>
            <a:r>
              <a:rPr lang="en-US" sz="2400" b="1" dirty="0">
                <a:latin typeface="Arial"/>
                <a:cs typeface="Calibri"/>
              </a:rPr>
              <a:t>Disparity</a:t>
            </a:r>
            <a:r>
              <a:rPr lang="en-US" sz="2400" dirty="0">
                <a:latin typeface="Arial"/>
                <a:cs typeface="Calibri"/>
              </a:rPr>
              <a:t>: 2 to 3X  more likely to have AD compared to non-Hispanic Whites  ; &lt;5% of clinical trials participants are African Americans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4" name="Graphic 4" descr="Brain in head with solid fill">
            <a:extLst>
              <a:ext uri="{FF2B5EF4-FFF2-40B4-BE49-F238E27FC236}">
                <a16:creationId xmlns:a16="http://schemas.microsoft.com/office/drawing/2014/main" id="{00222EEB-2678-911D-FD33-C8DFBDB94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962222" y="2246523"/>
            <a:ext cx="2392496" cy="237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3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EE88F7-C2BF-894F-90BC-36A6956B3F32}"/>
              </a:ext>
            </a:extLst>
          </p:cNvPr>
          <p:cNvSpPr txBox="1"/>
          <p:nvPr/>
        </p:nvSpPr>
        <p:spPr>
          <a:xfrm>
            <a:off x="838200" y="1499191"/>
            <a:ext cx="9976226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Financial Exploitation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Improper use of funds, property or resources by another individual </a:t>
            </a:r>
            <a:endParaRPr lang="en-US" sz="2400" dirty="0">
              <a:solidFill>
                <a:srgbClr val="990000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DBF7B7F-D704-1549-9DE1-94EA57F9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4" y="10881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Definitions from Research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520D92-CB50-6CFA-F3C8-137E1071AC20}"/>
              </a:ext>
            </a:extLst>
          </p:cNvPr>
          <p:cNvSpPr txBox="1"/>
          <p:nvPr/>
        </p:nvSpPr>
        <p:spPr>
          <a:xfrm>
            <a:off x="893618" y="3016827"/>
            <a:ext cx="926869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Arial"/>
                <a:cs typeface="Arial"/>
              </a:rPr>
              <a:t>Psychological Mistreatment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infliction of anguish, pain or distress through verbal or nonverbal acts </a:t>
            </a:r>
          </a:p>
        </p:txBody>
      </p:sp>
    </p:spTree>
    <p:extLst>
      <p:ext uri="{BB962C8B-B14F-4D97-AF65-F5344CB8AC3E}">
        <p14:creationId xmlns:p14="http://schemas.microsoft.com/office/powerpoint/2010/main" val="428334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Abuse: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724" y="6258667"/>
            <a:ext cx="2044597" cy="3711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A6811B-5165-2D4A-2579-E9D7A96D30F2}"/>
              </a:ext>
            </a:extLst>
          </p:cNvPr>
          <p:cNvSpPr txBox="1"/>
          <p:nvPr/>
        </p:nvSpPr>
        <p:spPr>
          <a:xfrm>
            <a:off x="678874" y="2431473"/>
            <a:ext cx="11249890" cy="1569660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/>
                <a:cs typeface="Segoe UI"/>
              </a:rPr>
              <a:t>"... financial abuse cases are notoriously hard to investigate and prove.​</a:t>
            </a:r>
          </a:p>
          <a:p>
            <a:r>
              <a:rPr lang="en-US" sz="2400" dirty="0">
                <a:solidFill>
                  <a:schemeClr val="bg1"/>
                </a:solidFill>
                <a:latin typeface="Arial"/>
                <a:cs typeface="Segoe UI"/>
              </a:rPr>
              <a:t>Key evidence is often in the hands of abusers or financial institutions.</a:t>
            </a:r>
          </a:p>
          <a:p>
            <a:r>
              <a:rPr lang="en-US" sz="2400" dirty="0">
                <a:solidFill>
                  <a:schemeClr val="bg1"/>
                </a:solidFill>
                <a:latin typeface="Arial"/>
                <a:cs typeface="Segoe UI"/>
              </a:rPr>
              <a:t>Shame and the fear of making matters worse keep many elder financial victims from reporting the crimes."</a:t>
            </a:r>
            <a:endParaRPr lang="en-US" sz="24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5B7A7-7876-D29B-1471-417BA1EB8A13}"/>
              </a:ext>
            </a:extLst>
          </p:cNvPr>
          <p:cNvSpPr txBox="1"/>
          <p:nvPr/>
        </p:nvSpPr>
        <p:spPr>
          <a:xfrm>
            <a:off x="429492" y="5659581"/>
            <a:ext cx="1067492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https://www.nextavenue.org/elder-financial-abuse/</a:t>
            </a:r>
            <a:r>
              <a:rPr lang="en-US" dirty="0">
                <a:ea typeface="+mn-lt"/>
                <a:cs typeface="+mn-lt"/>
                <a:hlinkClick r:id="rId3"/>
              </a:rPr>
              <a:t> </a:t>
            </a:r>
            <a:r>
              <a:rPr lang="en-US" dirty="0">
                <a:solidFill>
                  <a:srgbClr val="990000"/>
                </a:solidFill>
                <a:ea typeface="+mn-lt"/>
                <a:cs typeface="+mn-lt"/>
                <a:hlinkClick r:id="rId3"/>
              </a:rPr>
              <a:t>    </a:t>
            </a:r>
            <a:r>
              <a:rPr lang="en-US" dirty="0">
                <a:solidFill>
                  <a:srgbClr val="99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145768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Lisa </a:t>
            </a:r>
            <a:r>
              <a:rPr lang="en-US" b="1" dirty="0">
                <a:solidFill>
                  <a:srgbClr val="145768"/>
                </a:solidFill>
                <a:ea typeface="+mn-lt"/>
                <a:cs typeface="+mn-lt"/>
                <a:hlinkClick r:id="rId4"/>
              </a:rPr>
              <a:t>Nerenberg </a:t>
            </a:r>
            <a:r>
              <a:rPr lang="en-US" b="1" dirty="0">
                <a:solidFill>
                  <a:srgbClr val="145768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 </a:t>
            </a:r>
            <a:r>
              <a:rPr lang="en-US" sz="1400" dirty="0">
                <a:solidFill>
                  <a:srgbClr val="000000"/>
                </a:solidFill>
                <a:ea typeface="+mn-lt"/>
                <a:cs typeface="+mn-lt"/>
              </a:rPr>
              <a:t>August 9, 2021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076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ug30-Sept14-AdPerformance" id="{505D3DE1-C7F9-3046-9F33-BF2DE8B764D1}" vid="{1B496858-77F6-B741-82B6-B063A42B384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86880B69F902479FE5FF64BD52339A" ma:contentTypeVersion="15" ma:contentTypeDescription="Create a new document." ma:contentTypeScope="" ma:versionID="06bb024bce3d626aacfc8087b27e411b">
  <xsd:schema xmlns:xsd="http://www.w3.org/2001/XMLSchema" xmlns:xs="http://www.w3.org/2001/XMLSchema" xmlns:p="http://schemas.microsoft.com/office/2006/metadata/properties" xmlns:ns2="52f24b02-c526-4aca-afe8-9fdc20434ef9" xmlns:ns3="b052a00a-5fa4-43fd-a136-dc59fdc60fcd" targetNamespace="http://schemas.microsoft.com/office/2006/metadata/properties" ma:root="true" ma:fieldsID="86a2846a59c23da8d6d18aab609cddcc" ns2:_="" ns3:_="">
    <xsd:import namespace="52f24b02-c526-4aca-afe8-9fdc20434ef9"/>
    <xsd:import namespace="b052a00a-5fa4-43fd-a136-dc59fdc60f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f24b02-c526-4aca-afe8-9fdc20434e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590eb54-86ca-45b2-8616-d5990eaa2bee}" ma:internalName="TaxCatchAll" ma:showField="CatchAllData" ma:web="52f24b02-c526-4aca-afe8-9fdc20434e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2a00a-5fa4-43fd-a136-dc59fdc60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4859ec5-0d3b-4e39-82c7-2539434c4e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52a00a-5fa4-43fd-a136-dc59fdc60fcd">
      <Terms xmlns="http://schemas.microsoft.com/office/infopath/2007/PartnerControls"/>
    </lcf76f155ced4ddcb4097134ff3c332f>
    <TaxCatchAll xmlns="52f24b02-c526-4aca-afe8-9fdc20434ef9" xsi:nil="true"/>
  </documentManagement>
</p:properties>
</file>

<file path=customXml/itemProps1.xml><?xml version="1.0" encoding="utf-8"?>
<ds:datastoreItem xmlns:ds="http://schemas.openxmlformats.org/officeDocument/2006/customXml" ds:itemID="{EC6D561B-D806-46E7-A3E6-434BF0A9D6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5E0902-C11F-4E30-BB8A-276D41FD6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f24b02-c526-4aca-afe8-9fdc20434ef9"/>
    <ds:schemaRef ds:uri="b052a00a-5fa4-43fd-a136-dc59fdc60f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05ECB-3064-41AF-AB0C-0BB5B8EDEDBB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052a00a-5fa4-43fd-a136-dc59fdc60fcd"/>
    <ds:schemaRef ds:uri="52f24b02-c526-4aca-afe8-9fdc20434e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USCDavis16x9-White</Template>
  <TotalTime>113</TotalTime>
  <Words>718</Words>
  <Application>Microsoft Office PowerPoint</Application>
  <PresentationFormat>Widescreen</PresentationFormat>
  <Paragraphs>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Lato</vt:lpstr>
      <vt:lpstr>pt-sans-pro</vt:lpstr>
      <vt:lpstr>Segoe UI</vt:lpstr>
      <vt:lpstr>Times New Roman</vt:lpstr>
      <vt:lpstr>Wingdings</vt:lpstr>
      <vt:lpstr>Office Theme</vt:lpstr>
      <vt:lpstr>1_Office Theme</vt:lpstr>
      <vt:lpstr>PowerPoint Presentation</vt:lpstr>
      <vt:lpstr>Objectives </vt:lpstr>
      <vt:lpstr>PowerPoint Presentation</vt:lpstr>
      <vt:lpstr>African American population age 65 and older</vt:lpstr>
      <vt:lpstr>Education AA (2020)</vt:lpstr>
      <vt:lpstr>PowerPoint Presentation</vt:lpstr>
      <vt:lpstr>Disabilities AA Older Adults</vt:lpstr>
      <vt:lpstr>Definitions from Research</vt:lpstr>
      <vt:lpstr>Financial Abuse:</vt:lpstr>
      <vt:lpstr>Barriers for AA Older Adults</vt:lpstr>
      <vt:lpstr>Risk for AA Older Adults</vt:lpstr>
      <vt:lpstr>Social Justice</vt:lpstr>
      <vt:lpstr>Restorative Justice </vt:lpstr>
      <vt:lpstr>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Benton</dc:creator>
  <cp:lastModifiedBy>Donna Benton</cp:lastModifiedBy>
  <cp:revision>493</cp:revision>
  <cp:lastPrinted>2012-02-07T18:57:58Z</cp:lastPrinted>
  <dcterms:created xsi:type="dcterms:W3CDTF">2023-08-03T03:51:42Z</dcterms:created>
  <dcterms:modified xsi:type="dcterms:W3CDTF">2023-09-16T00:09:38Z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0x0101006D86880B69F902479FE5FF64BD52339A</vt:lpwstr>
  </property>
  <property fmtid="{D5CDD505-2E9C-101B-9397-08002B2CF9AE}" pid="3" name="MediaServiceImageTags">
    <vt:lpwstr/>
  </property>
</Properties>
</file>